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6" r:id="rId7"/>
    <p:sldId id="260" r:id="rId8"/>
    <p:sldId id="262" r:id="rId9"/>
    <p:sldId id="268" r:id="rId10"/>
    <p:sldId id="267" r:id="rId11"/>
    <p:sldId id="269" r:id="rId12"/>
    <p:sldId id="270" r:id="rId13"/>
    <p:sldId id="264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01/04/2022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perceivelab.github.io/web-programming-course/mhw1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Danilo Caruso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1000001680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01/04/2022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(HTML)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1AC156-D2F0-4A50-8E72-D1A920D09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987" y="511388"/>
            <a:ext cx="7698362" cy="55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4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(CSS)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8EA30-C365-49BE-9A05-5F2708D37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810" y="10138"/>
            <a:ext cx="300850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BADA4D-452B-4B0D-9A23-05A75D901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289" y="10139"/>
            <a:ext cx="3072843" cy="434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05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</a:t>
            </a:r>
            <a:r>
              <a:rPr lang="it-IT" sz="3600" dirty="0">
                <a:solidFill>
                  <a:srgbClr val="FFFFFF"/>
                </a:solidFill>
              </a:rPr>
              <a:t>ottimizzazione</a:t>
            </a:r>
            <a:r>
              <a:rPr lang="it-IT" sz="4000" dirty="0">
                <a:solidFill>
                  <a:srgbClr val="FFFFFF"/>
                </a:solidFill>
              </a:rPr>
              <a:t> </a:t>
            </a:r>
            <a:r>
              <a:rPr lang="it-IT" sz="3600" dirty="0">
                <a:solidFill>
                  <a:srgbClr val="FFFFFF"/>
                </a:solidFill>
              </a:rPr>
              <a:t>mobile</a:t>
            </a:r>
            <a:r>
              <a:rPr lang="it-IT" sz="40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703AB1-FD2E-4B61-B625-13F7AF222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468" y="-10142"/>
            <a:ext cx="2154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69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1CD8B4-EFBB-4906-BFC6-B5BB377BC6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14"/>
          <a:stretch/>
        </p:blipFill>
        <p:spPr>
          <a:xfrm>
            <a:off x="4375684" y="5698836"/>
            <a:ext cx="7475402" cy="11693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848B3A-77EE-4576-958C-06F548311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705" y="611096"/>
            <a:ext cx="5554926" cy="7558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5171264-3F82-4C80-ADAC-6D51E8019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103" y="1745918"/>
            <a:ext cx="2788563" cy="386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Il progetto è l’illustrazione di un sito dove sono elencate le mie città visitate preferite, ognuna delle quali presenta un voto, una descrizione, una </a:t>
            </a:r>
            <a:r>
              <a:rPr lang="it-IT" sz="2000" dirty="0" err="1"/>
              <a:t>catchphrase</a:t>
            </a:r>
            <a:r>
              <a:rPr lang="it-IT" sz="2000" dirty="0"/>
              <a:t> ed una foto, in base alle </a:t>
            </a:r>
            <a:r>
              <a:rPr lang="it-IT" sz="2000" dirty="0">
                <a:hlinkClick r:id="rId2"/>
              </a:rPr>
              <a:t>disposizioni</a:t>
            </a:r>
            <a:r>
              <a:rPr lang="it-IT" sz="2000" dirty="0"/>
              <a:t>.</a:t>
            </a:r>
          </a:p>
          <a:p>
            <a:r>
              <a:rPr lang="it-IT" sz="2000" dirty="0"/>
              <a:t>Sono state implementate leggere ottimizzazioni per dispositivi mobili, come il ridimensionamento delle foto, l’allargamento dei margini occupati dagli articoli, e la grandezza/spaziatura del testo.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5" name="Content Placeholder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DCFD0C7-556D-4022-8336-A233F5BBA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10" y="-10142"/>
            <a:ext cx="3551621" cy="5546725"/>
          </a:xfr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72BF347-AA69-4FFB-8A6E-9A3F78D85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856" y="-10142"/>
            <a:ext cx="4501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(versione mobile)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7534A81-6301-43D3-8F40-8CEE3202A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531" y="0"/>
            <a:ext cx="168989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4B5E84-FF7E-46A5-897E-CA252A15DFB8}"/>
              </a:ext>
            </a:extLst>
          </p:cNvPr>
          <p:cNvSpPr txBox="1"/>
          <p:nvPr/>
        </p:nvSpPr>
        <p:spPr>
          <a:xfrm>
            <a:off x="7435204" y="586855"/>
            <a:ext cx="42579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 </a:t>
            </a:r>
            <a:r>
              <a:rPr lang="it-IT" dirty="0" err="1"/>
              <a:t>navigation</a:t>
            </a:r>
            <a:r>
              <a:rPr lang="it-IT" dirty="0"/>
              <a:t> bar viene sostituita da un </a:t>
            </a:r>
            <a:r>
              <a:rPr lang="it-IT" i="1" dirty="0"/>
              <a:t>hamburger menu</a:t>
            </a:r>
            <a:r>
              <a:rPr lang="it-IT" dirty="0"/>
              <a:t> (solo estetico)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 dimensione del titolo viene aumentata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 larghezza di 66,67% della </a:t>
            </a:r>
            <a:r>
              <a:rPr lang="it-IT" i="1" dirty="0" err="1"/>
              <a:t>viewport</a:t>
            </a:r>
            <a:r>
              <a:rPr lang="it-IT" i="1" dirty="0"/>
              <a:t> </a:t>
            </a:r>
            <a:r>
              <a:rPr lang="it-IT" i="1" dirty="0" err="1"/>
              <a:t>width</a:t>
            </a:r>
            <a:r>
              <a:rPr lang="it-IT" dirty="0"/>
              <a:t> degli articoli viene aumentata ad 80%, per massimizzare la visibilità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Inoltre, vengono aumentate le dimensioni di tutti i testi facenti parte della sezione principale, e la spaziatura tra le righe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 margine di 40px tra il numero e il nome della città viene ristretto a 10px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L’altezza delle foto, fissata a 500px per desktop, viene gradualmente ridotta a 250px</a:t>
            </a:r>
          </a:p>
        </p:txBody>
      </p:sp>
    </p:spTree>
    <p:extLst>
      <p:ext uri="{BB962C8B-B14F-4D97-AF65-F5344CB8AC3E}">
        <p14:creationId xmlns:p14="http://schemas.microsoft.com/office/powerpoint/2010/main" val="2142952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1496D-6BC2-49A7-8410-35FE14338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618" y="2714239"/>
            <a:ext cx="4297990" cy="941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B44A4-136A-4EF5-AFF7-9A7EB10BD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248" y="2714239"/>
            <a:ext cx="3295939" cy="41336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81F25F-0F89-469D-9B5B-0CC3AB0C6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958" y="3903963"/>
            <a:ext cx="2648320" cy="27054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AFDC03-3C62-4C01-9489-F9A6F7A62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338" y="109368"/>
            <a:ext cx="7150093" cy="249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err="1">
                <a:solidFill>
                  <a:srgbClr val="FFFFFF"/>
                </a:solidFill>
              </a:rPr>
              <a:t>Profile</a:t>
            </a:r>
            <a:r>
              <a:rPr lang="it-IT" sz="4000" dirty="0">
                <a:solidFill>
                  <a:srgbClr val="FFFFFF"/>
                </a:solidFill>
              </a:rPr>
              <a:t> </a:t>
            </a:r>
            <a:r>
              <a:rPr lang="it-IT" sz="4000" dirty="0" err="1">
                <a:solidFill>
                  <a:srgbClr val="FFFFFF"/>
                </a:solidFill>
              </a:rPr>
              <a:t>pic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C8CCB-F584-431E-B938-8C14D04A6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2" t="334" b="-334"/>
          <a:stretch/>
        </p:blipFill>
        <p:spPr>
          <a:xfrm>
            <a:off x="4037826" y="10138"/>
            <a:ext cx="3750005" cy="2446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F3BC26-DDEC-451C-89DA-9165F4D9C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629" y="3373017"/>
            <a:ext cx="3791022" cy="12026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24761A-8FA6-4F28-B51B-20EB49620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168" y="197421"/>
            <a:ext cx="2886478" cy="6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37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539AB4-B660-441E-8F2A-9A4FFBBB7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3884" y="980003"/>
            <a:ext cx="4474540" cy="23702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79C8A8-498F-41F4-8AE4-26D8EDDDF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2909" y="5100782"/>
            <a:ext cx="1855710" cy="15401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7E195F-5E66-4711-A241-D214579DE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6250" y="3467057"/>
            <a:ext cx="1842369" cy="14166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DE913E-4DA3-4D2A-ABAD-15D4FC85E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847" y="57517"/>
            <a:ext cx="5986574" cy="3749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D2D052-48B7-4A81-B0CC-92799F93AE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1709" y="490032"/>
            <a:ext cx="3472137" cy="37317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9D529C-9A8D-445B-A3FC-B17FA0153A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3011" y="2804121"/>
            <a:ext cx="2769756" cy="39963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7E147C2-AA2E-408E-AE96-B8B7085EA9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3884" y="3614594"/>
            <a:ext cx="2283587" cy="95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(HTML+CSS)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(desktop)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A4B70243-029E-4D76-B3CD-DE4825C30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10" y="1428583"/>
            <a:ext cx="7972340" cy="40008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(HTML+CSS)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(mobile)</a:t>
            </a:r>
          </a:p>
        </p:txBody>
      </p:sp>
      <p:pic>
        <p:nvPicPr>
          <p:cNvPr id="6" name="Picture 5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A403D070-C577-4812-BFC8-1209DB557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255" y="111789"/>
            <a:ext cx="3288260" cy="66141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59109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230</Words>
  <Application>Microsoft Office PowerPoint</Application>
  <PresentationFormat>Widescreen</PresentationFormat>
  <Paragraphs>24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Layout complessivo HTML+CSS (versione mobile)</vt:lpstr>
      <vt:lpstr>Header</vt:lpstr>
      <vt:lpstr>Profile pic</vt:lpstr>
      <vt:lpstr>Menù navigazione</vt:lpstr>
      <vt:lpstr>Sezione contenuti (HTML+CSS) (desktop)</vt:lpstr>
      <vt:lpstr>Sezione contenuti (HTML+CSS) (mobile)</vt:lpstr>
      <vt:lpstr>Sezione contenuti (HTML)</vt:lpstr>
      <vt:lpstr>Sezione contenuti (CSS)</vt:lpstr>
      <vt:lpstr>Sezione contenuti (ottimizzazione mobile)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DANILO CARUSO</cp:lastModifiedBy>
  <cp:revision>3</cp:revision>
  <dcterms:created xsi:type="dcterms:W3CDTF">2021-03-24T16:57:46Z</dcterms:created>
  <dcterms:modified xsi:type="dcterms:W3CDTF">2022-04-01T11:56:15Z</dcterms:modified>
</cp:coreProperties>
</file>